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AD94E-DCF2-4AC4-B3F3-1D2EC9099D75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E7C4-FE38-4B73-AA47-5B14A852C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6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7E7C4-FE38-4B73-AA47-5B14A852C3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2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C3525-6565-44A0-9398-00A81E866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501E4C-411E-4B63-87DC-DBD24311E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BA865-2C73-45BE-B567-794662ED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2BF33-A09F-4785-8ECA-CA8C43E2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73FAF-6B0C-4851-8E2D-EB691F05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2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71DFE-F3EF-4EF1-8789-28FD187B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799CFE-956E-4DE9-81B6-C8646FF0D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0B4D-AAF2-4C6B-AE1F-F4808051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51113-2E3C-4984-BFEB-44F7321E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32DF4-9A2B-4222-B58A-A4C59F8E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7F9781-79B9-45B4-B8A8-53A88D8D2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39DC0-14F2-43F2-82E1-A3C8DC99A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E0BF9-1B73-49F1-AB38-46F37FE1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58395-B5BB-4C75-A7DA-004DCAF8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2E3EA-807B-42FF-8E79-FC4C222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2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77B90-7C93-49B8-8386-52644297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634486-A32A-4559-946F-84F19730F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5E8E7-4CFB-4801-B94C-731E0FBE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29D36-C3F3-484E-BF76-B89F5F91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8D1DA-F172-4FBB-B121-BC851F48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5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15DD-D0F9-43AA-B1B2-3FF41A69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E5B3C4-D6FB-497F-845F-EAB5073D3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CCCB0-7E63-422C-B97C-0D51A974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9F074E-D0F9-4739-804F-45016D70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B2D58-FCBC-4F49-8F62-E0F529E8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AA90-E5C8-4D04-AEE4-6AFA6022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85A9C-45BE-4900-AB6C-472713245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E78F57-A772-44CD-818F-051438211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48F29-D113-452E-B4DC-AFEC8B5E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B05391-2F11-44DC-8FE7-CA94FD96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4675DB-1177-4534-A083-DAF110CC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2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8EB91-47D5-410D-A868-3E4E3C9E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EE680E-DF02-4AC8-A85A-FA7D305F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2B093B-AB21-4AE2-97E0-3F0B7B3C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33FBD2-3493-4563-BD77-E8EB3B997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FEB87D-EADC-4EDD-BF4D-DE437ECFA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CFED2B-0EA2-4D47-AFD9-FC07C48F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B5E13B-DB59-48E1-9454-3F288086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C52294-C0A2-4626-AA73-E14E4FED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9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902A9-1AF5-4E50-9DFE-47AF67BE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A6489-2CE8-46B4-8F1F-7251955C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55C287-8E66-4587-B5DD-566C9F4B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06D9AD-315B-41EA-948F-B1E0213B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9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7C0B04-A9B7-4CB7-A6A9-92A9B503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ED253-F2A2-4C57-826F-D1A4B1B4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B7ECD-20C9-40F0-98D4-67F71AD2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0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DD43-DC17-410B-95A6-477DAAA0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25CAF-A3EE-4C14-A213-78F14F8FD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6345E-7714-4390-823D-479D876C7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3963B2-E290-4648-BC64-1A397E2F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F10CD-91A0-49B3-BCA7-F75C4064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FCC589-4F0A-4F54-B6EA-8F5A60CB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5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11F55-31EE-4011-9CF4-531A909F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88FAB9-27B0-4551-8EB4-D410D1FB0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1A94D2-B349-4594-8DB5-09AE29693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4F1AB0-FD64-46EF-BD59-0A6EC0CF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66EBFF-FD94-489E-AEB2-791DBECA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245F4C-9F15-442C-8DFD-8967674E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3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5B510-99B3-4F18-A846-F82335E8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7B9C5-87DC-4CAF-ACDF-D502F49B7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80F8F-E891-472B-83C1-62E57C1B6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BE2E-E8D8-4B64-8FBD-6683D548E02C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9ABEE-96E0-436C-8845-F916F515A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02155-DD0D-4852-8082-0E6714776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0C09-7424-4181-A275-7266926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1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13D0C-3042-45CF-89BD-EEFC99317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36AC62-D20C-4C7D-9943-B5C24D07F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6AB359-29BB-413F-835D-966BF88E3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22"/>
            <a:ext cx="12192000" cy="696572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278439-AE3E-4E41-9C35-6382E398530A}"/>
              </a:ext>
            </a:extLst>
          </p:cNvPr>
          <p:cNvSpPr/>
          <p:nvPr/>
        </p:nvSpPr>
        <p:spPr>
          <a:xfrm>
            <a:off x="3427064" y="199421"/>
            <a:ext cx="5337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ГКОУ «С(К)ШИ» г. Бугуруслана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38E0A2A-19F3-496D-915B-B2F127AE2F4A}"/>
              </a:ext>
            </a:extLst>
          </p:cNvPr>
          <p:cNvSpPr/>
          <p:nvPr/>
        </p:nvSpPr>
        <p:spPr>
          <a:xfrm>
            <a:off x="1743366" y="1030288"/>
            <a:ext cx="8705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Кружок «Волшебная мастерская»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A0BABB0-B369-47F3-8A14-20501DCDBC7D}"/>
              </a:ext>
            </a:extLst>
          </p:cNvPr>
          <p:cNvSpPr/>
          <p:nvPr/>
        </p:nvSpPr>
        <p:spPr>
          <a:xfrm>
            <a:off x="1524000" y="2732707"/>
            <a:ext cx="94323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Arial Black" panose="020B0A04020102020204" pitchFamily="34" charset="0"/>
              </a:rPr>
              <a:t>Венецианская маска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1FDB766-B72E-4AA3-AE89-80291E5D2EB9}"/>
              </a:ext>
            </a:extLst>
          </p:cNvPr>
          <p:cNvSpPr/>
          <p:nvPr/>
        </p:nvSpPr>
        <p:spPr>
          <a:xfrm>
            <a:off x="3975432" y="5566102"/>
            <a:ext cx="7672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Барсукова Елена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384591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34E906-686E-469D-A0CC-3880C406C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162F-23EC-4884-865A-B9BA0696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Венецианская маска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42FB21-C9C4-4932-AC0E-52840FA00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8309" y="1794865"/>
            <a:ext cx="4689764" cy="4213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11D409-01D9-4296-ABE0-9848CA165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382" y="1794865"/>
            <a:ext cx="4211782" cy="42527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A97123-9368-499A-A681-AD6FD07E7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6870" y="6031037"/>
            <a:ext cx="813860" cy="8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1A24E-1065-4F19-931B-0B4EB5E7F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BEB931B-5191-4E82-8B4F-BD6FD00A5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963"/>
            <a:ext cx="10515600" cy="52209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ярких традиций в Венеции – это ежегодные карнавалы.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Карнавал – это весёлый праздник, где люди наряжаются в красивые костюмы и маски.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Маска – это специальная накладка с вырезами для глаз и рта, надеваемая на лицо, изображение в виде человеческого лица или животного.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Маски можно изготовить из разнообразных материалов: дерева, металла, гипса, ткани, кожи, папье-маше и др.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2C41E1-16E3-4E41-A502-757AA38B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913" y="5836227"/>
            <a:ext cx="1021773" cy="10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1820C-026C-4CCF-8109-662580D8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069D2-334C-48CE-B6CC-54D3F667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ru-RU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49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Венецианская маска</a:t>
            </a:r>
            <a:br>
              <a:rPr lang="ru-RU" sz="54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55FD2-DF3C-4EF7-AEE7-B6F461998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90" y="1690688"/>
            <a:ext cx="6199909" cy="448627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Маска выполнена в технике папье – маше в стиле венецианская дама. Она олицетворяет собой образ знатной венецианки.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EED6B0-DB7D-4EFC-9719-1C57D6A7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5" y="1817831"/>
            <a:ext cx="3848100" cy="34575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28D0DA-893F-4BC1-9E86-10784EFBA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780" y="5833782"/>
            <a:ext cx="101812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4C2A89-B504-4615-A49F-5D553C7C4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93236-9BDF-456F-AD81-79E85814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22"/>
            <a:ext cx="10515600" cy="964911"/>
          </a:xfrm>
        </p:spPr>
        <p:txBody>
          <a:bodyPr/>
          <a:lstStyle/>
          <a:p>
            <a:pPr algn="ctr"/>
            <a:r>
              <a:rPr lang="ru-RU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Материалы и инструменты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36A6E-9DDA-4EDD-B35B-25697B41A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73" y="1033505"/>
            <a:ext cx="10934699" cy="5013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Форма – маска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белая бумага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краска для потолков белая 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водной основе 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акриловый лак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колер «Фиалка»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порошок бронза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клей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универсал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клеевой пистолет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ножницы, простой карандаш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кисточки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плотный картон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кусок бархата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декор: жемчуг, камни, перья, 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декоративная лента, стразы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93A0EC-AF5D-411F-89DF-7F57C4D55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90026" y="2695392"/>
            <a:ext cx="1953491" cy="14651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1C512-E3EC-4884-8774-3B84CF2C3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37" y="2416219"/>
            <a:ext cx="1868261" cy="19836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4D2921-294B-43C4-A3A2-7075E41E7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78" y="2416219"/>
            <a:ext cx="1656397" cy="19534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EC5FEA-B79A-4145-9A84-E5AC334042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23" y="4886482"/>
            <a:ext cx="1732862" cy="19061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6D4ECA-A6B1-4814-B6BB-78CD0045E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01" y="4926743"/>
            <a:ext cx="2131245" cy="18668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937B52-70A6-466A-A67E-B4320A2C90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78" y="4907080"/>
            <a:ext cx="1808277" cy="19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8D7C92-5ABD-48F4-9D50-7DC54274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0D4B6-CBDA-409D-963F-B6AC9CEA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50" y="109500"/>
            <a:ext cx="10244277" cy="1158875"/>
          </a:xfrm>
        </p:spPr>
        <p:txBody>
          <a:bodyPr/>
          <a:lstStyle/>
          <a:p>
            <a:pPr algn="ctr"/>
            <a:r>
              <a:rPr lang="ru-RU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Этапы работы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FACA74-32B3-4B60-96D0-A9BB7A6F4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6451" y="1268375"/>
            <a:ext cx="3420912" cy="27051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6CCC45-9EF5-4443-A3D3-003FEA9C4F4E}"/>
              </a:ext>
            </a:extLst>
          </p:cNvPr>
          <p:cNvSpPr/>
          <p:nvPr/>
        </p:nvSpPr>
        <p:spPr>
          <a:xfrm>
            <a:off x="5257800" y="2055813"/>
            <a:ext cx="6096000" cy="33229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форму маски – основу. Можно использовать пластмассовую маску или изготовить пластилиновую.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Наклейте   кусочки бумаги на основу используя клей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7-8 слоёв, затем оставьте для просушки на 24 часа.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542617-F7D2-4E50-AD92-8D7B61530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51" y="4163754"/>
            <a:ext cx="3420913" cy="25039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3F00B2-C9BE-4F5D-9EC5-E284FB58E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267" y="5724283"/>
            <a:ext cx="101812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4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1B315-BEA5-4B41-BB39-555775E0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65AED-D116-406A-85BC-E9C5DFE5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Грунтовка маски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BB9CE-6EF4-4B97-A56E-DB434772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073" y="1825625"/>
            <a:ext cx="889461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Возьмите немного краски для потолков на водной основе и клей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универсал и хорошо перемешайте.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помощью кисточки покройте маску с двух сторон, просушите.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покройте вторым слоем, просушите.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AD1E00-D512-46E8-87FD-DCBC7ADD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91" y="5799791"/>
            <a:ext cx="101812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8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CA2133-A147-4F6E-8334-57580CB41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31198-7A68-4042-8EAD-8169B49A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90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Венецианская роспись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6D8572-C0FE-4CF2-81EA-EE08FD15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891" y="1773381"/>
            <a:ext cx="8648889" cy="44193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Эскиз -   это подготовительный рисунок.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простого карандаша нанесите рисунок на маску.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Возьмите колер «Фиалка» смешайте с акриловым лаком и раскрасьте нанесенный рисунок.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порошка «Бронзы» размешайте с клеем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нанесите золотые оттенки на маску.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Жемчужинами обклейте разрез глаз.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Покройте маску акриловым лаком, просушите.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750C46-C32F-4DB1-8A69-EFCDAC0DA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780" y="5799791"/>
            <a:ext cx="101812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735032-D594-432F-94AB-198DE6375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37674-07EA-4355-83F1-88BB2BC9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Отличительные черты венецианской маски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6560A-31C6-4F03-95D1-98C771D6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582" y="1825625"/>
            <a:ext cx="9559636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Маска украшенная драгоценными камнями, жемчугом, перьями и кружевом, расписанная золотом и покрытая перламутром, олицетворяла собой роскошь и шик;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сверху у нее высокая прическа, уложенная локонами или ободок из пушистых страусиных перьев;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вокруг глаз, губ или по щекам венецианская женская маска обильно украшена сияющими камнями, крупными жемчужинами.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BD552-534D-467A-96D1-DA534586E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780" y="5799791"/>
            <a:ext cx="101812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2E6784-4D4C-4110-A61E-28129420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2A3A4F6-1D98-46D7-AFB8-1C4C19FB1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825625"/>
            <a:ext cx="893618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Возьмите плотный картон и нарисуйте форму шляпы, вырежьте.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клеевого пистолета обклейте форму бархатом.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Шляпку задекорируйте декоративными камнями, перьями, декоративной лентой.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ED3EBA-C0FA-4EF4-B351-A6F11C96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709" y="5771437"/>
            <a:ext cx="101812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19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289</Words>
  <Application>Microsoft Office PowerPoint</Application>
  <PresentationFormat>Широкоэкранный</PresentationFormat>
  <Paragraphs>34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 Венецианская маска  </vt:lpstr>
      <vt:lpstr>Материалы и инструменты</vt:lpstr>
      <vt:lpstr>Этапы работы</vt:lpstr>
      <vt:lpstr>Грунтовка маски</vt:lpstr>
      <vt:lpstr>Венецианская роспись</vt:lpstr>
      <vt:lpstr>Отличительные черты венецианской маски</vt:lpstr>
      <vt:lpstr>Презентация PowerPoint</vt:lpstr>
      <vt:lpstr>Венецианская маска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2020-12-18T17:20:06Z</dcterms:created>
  <dcterms:modified xsi:type="dcterms:W3CDTF">2020-12-18T21:31:13Z</dcterms:modified>
</cp:coreProperties>
</file>